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image" Target="../media/image27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8764" y="9131098"/>
            <a:ext cx="4844296" cy="11774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958" y="1603850"/>
            <a:ext cx="4377515" cy="8228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6394" y="2029924"/>
            <a:ext cx="13518077" cy="49927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4533" y="4011948"/>
            <a:ext cx="2901799" cy="14286"/>
            <a:chOff x="4924533" y="4011948"/>
            <a:chExt cx="290179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533" y="401194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2629" y="4011948"/>
            <a:ext cx="2901799" cy="14286"/>
            <a:chOff x="10452629" y="4011948"/>
            <a:chExt cx="290179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452629" y="401194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27910" y="7396306"/>
            <a:ext cx="2901799" cy="14286"/>
            <a:chOff x="4927910" y="7396306"/>
            <a:chExt cx="2901799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927910" y="7396306"/>
              <a:ext cx="2901799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6005" y="7396306"/>
            <a:ext cx="2901799" cy="14286"/>
            <a:chOff x="10456005" y="7396306"/>
            <a:chExt cx="2901799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456005" y="7396306"/>
              <a:ext cx="2901799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62252" y="5625805"/>
            <a:ext cx="1255725" cy="18379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4391" y="6911525"/>
            <a:ext cx="8579846" cy="18998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04290" y="5635328"/>
            <a:ext cx="1293820" cy="18188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3320" y="6941018"/>
            <a:ext cx="12572246" cy="189982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204" y="5850519"/>
            <a:ext cx="1238525" cy="15567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07796" y="6911525"/>
            <a:ext cx="11010731" cy="189982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05311" y="2173958"/>
            <a:ext cx="1255725" cy="18188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28905" y="3930571"/>
            <a:ext cx="8003808" cy="18998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3814" y="2176138"/>
            <a:ext cx="1255725" cy="18188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19419" y="3930571"/>
            <a:ext cx="8579846" cy="189982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8783" y="2120255"/>
            <a:ext cx="1369970" cy="18377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061" y="3930571"/>
            <a:ext cx="8617941" cy="189982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31814" y="715786"/>
            <a:ext cx="4845943" cy="19332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8842" y="666834"/>
            <a:ext cx="1591009" cy="19200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12574" y="250002"/>
            <a:ext cx="10350438" cy="9233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2500" y="2386457"/>
            <a:ext cx="6171429" cy="983656"/>
            <a:chOff x="842500" y="2386457"/>
            <a:chExt cx="6171429" cy="9836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500" y="2386457"/>
              <a:ext cx="6171429" cy="983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3548266"/>
            <a:ext cx="7087762" cy="5373393"/>
            <a:chOff x="825909" y="3548266"/>
            <a:chExt cx="7087762" cy="5373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09" y="3548266"/>
              <a:ext cx="7087762" cy="5373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4248" y="2386457"/>
            <a:ext cx="8778722" cy="6244021"/>
            <a:chOff x="8794248" y="2386457"/>
            <a:chExt cx="8778722" cy="62440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4248" y="2386457"/>
              <a:ext cx="8778722" cy="6244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8003" y="2499703"/>
            <a:ext cx="2294767" cy="1166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5145" y="3546298"/>
            <a:ext cx="7484238" cy="26797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335806"/>
            <a:ext cx="7235228" cy="6508433"/>
            <a:chOff x="825909" y="2335806"/>
            <a:chExt cx="7235228" cy="65084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335806"/>
              <a:ext cx="7235228" cy="6508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4946" y="5924424"/>
            <a:ext cx="3305039" cy="3172838"/>
            <a:chOff x="8304946" y="5924424"/>
            <a:chExt cx="3305039" cy="31728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04946" y="5924424"/>
              <a:ext cx="3305039" cy="31728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09210" y="5924424"/>
            <a:ext cx="3842357" cy="2014641"/>
            <a:chOff x="11809210" y="5924424"/>
            <a:chExt cx="3842357" cy="20146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09210" y="5924424"/>
              <a:ext cx="3842357" cy="2014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9210" y="7973738"/>
            <a:ext cx="2687583" cy="1137809"/>
            <a:chOff x="11809210" y="7973738"/>
            <a:chExt cx="2687583" cy="11378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09210" y="7973738"/>
              <a:ext cx="2687583" cy="11378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1708" y="2374908"/>
            <a:ext cx="2852272" cy="1166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05145" y="3546298"/>
            <a:ext cx="7615219" cy="3411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7603891" cy="6805695"/>
            <a:chOff x="825909" y="2291567"/>
            <a:chExt cx="7603891" cy="6805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7603891" cy="6805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0756" y="2374908"/>
            <a:ext cx="3133729" cy="1166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3593" y="3354593"/>
            <a:ext cx="6678533" cy="194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291567"/>
            <a:ext cx="7166603" cy="6805695"/>
            <a:chOff x="857247" y="2291567"/>
            <a:chExt cx="7166603" cy="6805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291567"/>
              <a:ext cx="7166603" cy="6805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6822" y="5420128"/>
            <a:ext cx="7480851" cy="1802729"/>
            <a:chOff x="8976822" y="5420128"/>
            <a:chExt cx="7480851" cy="18027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6822" y="5420128"/>
              <a:ext cx="7480851" cy="1802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90756" y="2374908"/>
            <a:ext cx="3171824" cy="1166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3593" y="3354593"/>
            <a:ext cx="7551523" cy="22389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6171429" cy="1021478"/>
            <a:chOff x="825909" y="2291567"/>
            <a:chExt cx="6171429" cy="10214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6171429" cy="10214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3548266"/>
            <a:ext cx="6424168" cy="5548995"/>
            <a:chOff x="825909" y="3548266"/>
            <a:chExt cx="6424168" cy="55489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3548266"/>
              <a:ext cx="6424168" cy="5548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9800" y="5700652"/>
            <a:ext cx="9030005" cy="3076491"/>
            <a:chOff x="8429800" y="5700652"/>
            <a:chExt cx="9030005" cy="3076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9800" y="5700652"/>
              <a:ext cx="9030005" cy="3076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0280" y="2389651"/>
            <a:ext cx="3140434" cy="1122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3593" y="3354593"/>
            <a:ext cx="7317466" cy="2314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291567"/>
            <a:ext cx="6171429" cy="3122537"/>
            <a:chOff x="857247" y="2291567"/>
            <a:chExt cx="6171429" cy="31225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291567"/>
              <a:ext cx="6171429" cy="31225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475" y="5428850"/>
            <a:ext cx="6171429" cy="3683158"/>
            <a:chOff x="1419475" y="5428850"/>
            <a:chExt cx="6171429" cy="36831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9475" y="5428850"/>
              <a:ext cx="6171429" cy="36831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90752" y="5459818"/>
            <a:ext cx="6171429" cy="1810611"/>
            <a:chOff x="8490752" y="5459818"/>
            <a:chExt cx="6171429" cy="18106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0752" y="5459818"/>
              <a:ext cx="6171429" cy="18106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90752" y="7742810"/>
            <a:ext cx="6171429" cy="970624"/>
            <a:chOff x="8490752" y="7742810"/>
            <a:chExt cx="6171429" cy="9706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90752" y="7742810"/>
              <a:ext cx="6171429" cy="970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0280" y="2389651"/>
            <a:ext cx="3140434" cy="1122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43593" y="3354593"/>
            <a:ext cx="5763609" cy="30453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350553"/>
            <a:ext cx="6171429" cy="1889524"/>
            <a:chOff x="857247" y="2350553"/>
            <a:chExt cx="6171429" cy="188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350553"/>
              <a:ext cx="6171429" cy="188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584" y="4501367"/>
            <a:ext cx="6763338" cy="4430782"/>
            <a:chOff x="888584" y="4501367"/>
            <a:chExt cx="6763338" cy="44307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584" y="4501367"/>
              <a:ext cx="6763338" cy="44307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29800" y="6485776"/>
            <a:ext cx="6171429" cy="1671690"/>
            <a:chOff x="8429800" y="6485776"/>
            <a:chExt cx="6171429" cy="16716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9800" y="6485776"/>
              <a:ext cx="6171429" cy="1671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7249974" cy="1854363"/>
            <a:chOff x="825909" y="2291567"/>
            <a:chExt cx="7249974" cy="18543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909" y="2291567"/>
              <a:ext cx="7249974" cy="1854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247" y="4145929"/>
            <a:ext cx="6925550" cy="5010318"/>
            <a:chOff x="857247" y="4145929"/>
            <a:chExt cx="6925550" cy="50103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47" y="4145929"/>
              <a:ext cx="6925550" cy="5010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72657" y="2298710"/>
            <a:ext cx="7700854" cy="6798552"/>
            <a:chOff x="7972657" y="2298710"/>
            <a:chExt cx="7700854" cy="67985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72657" y="2298710"/>
              <a:ext cx="7700854" cy="6798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0280" y="2389651"/>
            <a:ext cx="3140434" cy="1122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3117" y="3383107"/>
            <a:ext cx="7359942" cy="29925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923" y="2291567"/>
            <a:ext cx="7240450" cy="6805695"/>
            <a:chOff x="766923" y="2291567"/>
            <a:chExt cx="7240450" cy="68056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923" y="2291567"/>
              <a:ext cx="7240450" cy="68056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9800" y="6101383"/>
            <a:ext cx="6948289" cy="2014808"/>
            <a:chOff x="8429800" y="6101383"/>
            <a:chExt cx="6948289" cy="20148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9800" y="6101383"/>
              <a:ext cx="6948289" cy="201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470449"/>
            <a:ext cx="16633896" cy="14286"/>
            <a:chOff x="825909" y="2470449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470449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2673" y="4796146"/>
            <a:ext cx="16633896" cy="14286"/>
            <a:chOff x="852673" y="4796146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2673" y="4796146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1336" y="5889209"/>
            <a:ext cx="16633896" cy="14286"/>
            <a:chOff x="821336" y="5889209"/>
            <a:chExt cx="1663389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336" y="5889209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145" y="6992102"/>
            <a:ext cx="16633896" cy="14286"/>
            <a:chOff x="799145" y="6992102"/>
            <a:chExt cx="1663389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45" y="6992102"/>
              <a:ext cx="16633896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6756" y="2646052"/>
            <a:ext cx="2272007" cy="11872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8204" y="861453"/>
            <a:ext cx="3691790" cy="19094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6756" y="3769061"/>
            <a:ext cx="3325225" cy="11872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280" y="4903242"/>
            <a:ext cx="5243796" cy="1168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46280" y="5852156"/>
            <a:ext cx="2816481" cy="13327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55069" y="251145"/>
            <a:ext cx="9143210" cy="9253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6280" y="7036689"/>
            <a:ext cx="3714358" cy="11687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1336" y="3699622"/>
            <a:ext cx="16633896" cy="14286"/>
            <a:chOff x="821336" y="3699622"/>
            <a:chExt cx="16633896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336" y="3699622"/>
              <a:ext cx="16633896" cy="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4269" y="2259257"/>
            <a:ext cx="1569419" cy="19558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4269" y="3352771"/>
            <a:ext cx="1577038" cy="19558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2931" y="4446285"/>
            <a:ext cx="1573867" cy="1955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2931" y="5539799"/>
            <a:ext cx="1591010" cy="1955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2931" y="6633313"/>
            <a:ext cx="1574505" cy="1955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36756" y="8136761"/>
            <a:ext cx="2281424" cy="11777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7028" y="7726827"/>
            <a:ext cx="1574505" cy="1955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909" y="8094995"/>
            <a:ext cx="16633896" cy="14286"/>
            <a:chOff x="825909" y="8094995"/>
            <a:chExt cx="16633896" cy="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5909" y="8094995"/>
              <a:ext cx="16633896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707186"/>
            <a:ext cx="4845941" cy="19590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11850" y="262298"/>
            <a:ext cx="10352609" cy="8865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3813" y="6276432"/>
            <a:ext cx="3511996" cy="1188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0203" y="7102545"/>
            <a:ext cx="7443333" cy="18733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291567"/>
            <a:ext cx="6171429" cy="1907251"/>
            <a:chOff x="857247" y="2291567"/>
            <a:chExt cx="6171429" cy="19072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291567"/>
              <a:ext cx="6171429" cy="1907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7263" y="4409699"/>
            <a:ext cx="6171429" cy="4348392"/>
            <a:chOff x="1257263" y="4409699"/>
            <a:chExt cx="6171429" cy="43483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263" y="4409699"/>
              <a:ext cx="6171429" cy="43483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1152" y="2291567"/>
            <a:ext cx="6171429" cy="3977730"/>
            <a:chOff x="8951152" y="2291567"/>
            <a:chExt cx="6171429" cy="3977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1152" y="2291567"/>
              <a:ext cx="6171429" cy="3977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8853" y="4139664"/>
            <a:ext cx="6171429" cy="2038204"/>
            <a:chOff x="11638853" y="4139664"/>
            <a:chExt cx="6171429" cy="20382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38853" y="4139664"/>
              <a:ext cx="6171429" cy="2038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5909" y="5694414"/>
            <a:ext cx="16633896" cy="14286"/>
            <a:chOff x="825909" y="5694414"/>
            <a:chExt cx="1663389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909" y="5694414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24533" y="4011948"/>
            <a:ext cx="2901799" cy="14286"/>
            <a:chOff x="4924533" y="4011948"/>
            <a:chExt cx="290179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24533" y="401194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52629" y="4011948"/>
            <a:ext cx="2901799" cy="14286"/>
            <a:chOff x="10452629" y="4011948"/>
            <a:chExt cx="2901799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452629" y="4011948"/>
              <a:ext cx="2901799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27910" y="7396306"/>
            <a:ext cx="2901799" cy="14286"/>
            <a:chOff x="4927910" y="7396306"/>
            <a:chExt cx="2901799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927910" y="7396306"/>
              <a:ext cx="2901799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56005" y="7396306"/>
            <a:ext cx="2901799" cy="14286"/>
            <a:chOff x="10456005" y="7396306"/>
            <a:chExt cx="2901799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0456005" y="7396306"/>
              <a:ext cx="2901799" cy="14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62252" y="5625805"/>
            <a:ext cx="1255725" cy="18379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34386" y="6911529"/>
            <a:ext cx="8551274" cy="18998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04290" y="5635328"/>
            <a:ext cx="1293820" cy="18188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4720" y="6941015"/>
            <a:ext cx="13858188" cy="18998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8204" y="5850519"/>
            <a:ext cx="1238525" cy="155672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07795" y="6911529"/>
            <a:ext cx="11039302" cy="18998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05311" y="2173958"/>
            <a:ext cx="1255725" cy="18188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15072" y="3930567"/>
            <a:ext cx="11031464" cy="18998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13814" y="2176138"/>
            <a:ext cx="1255725" cy="18188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76320" y="3930567"/>
            <a:ext cx="6085236" cy="189982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8783" y="2120255"/>
            <a:ext cx="1369970" cy="18377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1634" y="3930567"/>
            <a:ext cx="7284379" cy="189982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031814" y="860871"/>
            <a:ext cx="5621000" cy="17351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38842" y="666834"/>
            <a:ext cx="1591009" cy="192005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3469" y="332183"/>
            <a:ext cx="10964028" cy="8503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5620999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3469" y="332174"/>
            <a:ext cx="10964028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388" y="2476927"/>
            <a:ext cx="2106558" cy="11226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4959" y="3370326"/>
            <a:ext cx="9470838" cy="2314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30704" y="2291567"/>
            <a:ext cx="7029102" cy="6859317"/>
            <a:chOff x="10430704" y="2291567"/>
            <a:chExt cx="7029102" cy="68593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0704" y="2291567"/>
              <a:ext cx="7029102" cy="685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5620999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3469" y="332174"/>
            <a:ext cx="10964028" cy="8503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590" y="2291567"/>
            <a:ext cx="5964912" cy="6786647"/>
            <a:chOff x="706590" y="2291567"/>
            <a:chExt cx="5964912" cy="67866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590" y="2291567"/>
              <a:ext cx="5964912" cy="6786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0058" y="2335806"/>
            <a:ext cx="8551785" cy="6742408"/>
            <a:chOff x="7050058" y="2335806"/>
            <a:chExt cx="8551785" cy="6742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0058" y="2335806"/>
              <a:ext cx="8551785" cy="6742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5620999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3469" y="332183"/>
            <a:ext cx="10964028" cy="8503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1413" y="6212242"/>
            <a:ext cx="2779453" cy="12905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0203" y="7102545"/>
            <a:ext cx="8832390" cy="194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0312629" cy="4174356"/>
            <a:chOff x="825909" y="2291567"/>
            <a:chExt cx="10312629" cy="4174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0312629" cy="4174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5620999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3469" y="332174"/>
            <a:ext cx="10964028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31413" y="6212242"/>
            <a:ext cx="2779453" cy="12905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0203" y="7102545"/>
            <a:ext cx="8832390" cy="194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291567"/>
            <a:ext cx="10312629" cy="4174356"/>
            <a:chOff x="825909" y="2291567"/>
            <a:chExt cx="10312629" cy="41743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291567"/>
              <a:ext cx="10312629" cy="41743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47466" y="2324832"/>
            <a:ext cx="2550313" cy="2818025"/>
            <a:chOff x="11347466" y="2324832"/>
            <a:chExt cx="2550313" cy="2818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47466" y="2324832"/>
              <a:ext cx="2550313" cy="2818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5620999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728" y="667443"/>
            <a:ext cx="1561208" cy="19163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7955" y="332174"/>
            <a:ext cx="11255447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707" y="2953483"/>
            <a:ext cx="9213597" cy="2025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09045" y="3350172"/>
            <a:ext cx="6171429" cy="6171429"/>
            <a:chOff x="11109045" y="3350172"/>
            <a:chExt cx="6171429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09045" y="3350172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213" y="4846276"/>
            <a:ext cx="6171429" cy="1589610"/>
            <a:chOff x="634213" y="4846276"/>
            <a:chExt cx="6171429" cy="15896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213" y="4846276"/>
              <a:ext cx="6171429" cy="1589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213" y="6497011"/>
            <a:ext cx="3884521" cy="2600251"/>
            <a:chOff x="634213" y="6497011"/>
            <a:chExt cx="3884521" cy="26002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213" y="6497011"/>
              <a:ext cx="3884521" cy="2600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247" y="9342352"/>
            <a:ext cx="16633896" cy="14286"/>
            <a:chOff x="857247" y="9342352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247" y="9342352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2739" y="3363826"/>
            <a:ext cx="4046024" cy="45917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19848" y="3363826"/>
            <a:ext cx="4046024" cy="45917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78254" y="3363826"/>
            <a:ext cx="4046024" cy="45917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9750" y="4471521"/>
            <a:ext cx="3098030" cy="26122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24280" y="2398622"/>
            <a:ext cx="7677701" cy="1166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25883" y="4433426"/>
            <a:ext cx="3163716" cy="26122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1080" y="4433416"/>
            <a:ext cx="3676660" cy="26123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22291" y="860872"/>
            <a:ext cx="3396570" cy="17351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8842" y="666834"/>
            <a:ext cx="1574504" cy="19200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97955" y="332183"/>
            <a:ext cx="11255447" cy="8503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55889" y="2398622"/>
            <a:ext cx="7075977" cy="11669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53055" y="2298727"/>
            <a:ext cx="7937510" cy="12715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3651" y="7900631"/>
            <a:ext cx="5870914" cy="12170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25145" y="7900631"/>
            <a:ext cx="5742495" cy="12170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57344" y="7539341"/>
            <a:ext cx="6474990" cy="19483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22290" y="860871"/>
            <a:ext cx="3415619" cy="17351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54900"/>
            <a:ext cx="1569419" cy="1955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297" y="2921793"/>
            <a:ext cx="11001399" cy="38323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2729" y="2691205"/>
            <a:ext cx="4756100" cy="6171429"/>
            <a:chOff x="11982729" y="2691205"/>
            <a:chExt cx="475610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2729" y="2691205"/>
              <a:ext cx="475610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1" y="860872"/>
            <a:ext cx="5018456" cy="1735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842" y="666834"/>
            <a:ext cx="1577037" cy="19200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136" y="332174"/>
            <a:ext cx="8030666" cy="8503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23103" y="2370343"/>
            <a:ext cx="9411005" cy="38110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545280"/>
            <a:ext cx="7260547" cy="4081372"/>
            <a:chOff x="825909" y="2545280"/>
            <a:chExt cx="7260547" cy="40813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5909" y="2545280"/>
              <a:ext cx="7260547" cy="4081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1" y="860872"/>
            <a:ext cx="5018456" cy="1735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842" y="666834"/>
            <a:ext cx="1577037" cy="19200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136" y="332174"/>
            <a:ext cx="8030666" cy="8503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38322" y="2778278"/>
            <a:ext cx="7689895" cy="55437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726" y="2437880"/>
            <a:ext cx="3021767" cy="1122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184592"/>
            <a:ext cx="8664499" cy="2749345"/>
            <a:chOff x="857247" y="3184592"/>
            <a:chExt cx="8664499" cy="2749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247" y="3184592"/>
              <a:ext cx="8664499" cy="2749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909" y="6096149"/>
            <a:ext cx="8917035" cy="3001113"/>
            <a:chOff x="825909" y="6096149"/>
            <a:chExt cx="8917035" cy="30011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5909" y="6096149"/>
              <a:ext cx="8917035" cy="3001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4971" y="9313459"/>
            <a:ext cx="8505583" cy="74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2291" y="860872"/>
            <a:ext cx="5018456" cy="1735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806" y="9293907"/>
            <a:ext cx="5191478" cy="76742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842" y="666834"/>
            <a:ext cx="1577037" cy="19200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26136" y="332174"/>
            <a:ext cx="8030666" cy="8503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3834" y="8156693"/>
            <a:ext cx="7214085" cy="12170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389" y="2176332"/>
            <a:ext cx="4351948" cy="11226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899198"/>
            <a:ext cx="7814302" cy="6198064"/>
            <a:chOff x="857247" y="2899198"/>
            <a:chExt cx="7814302" cy="6198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247" y="2899198"/>
              <a:ext cx="7814302" cy="61980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4783" y="2291567"/>
            <a:ext cx="8005206" cy="5791690"/>
            <a:chOff x="9734783" y="2291567"/>
            <a:chExt cx="8005206" cy="57916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4783" y="2291567"/>
              <a:ext cx="8005206" cy="5791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7316456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66834"/>
            <a:ext cx="1573866" cy="19200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8964" y="332174"/>
            <a:ext cx="6960628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679" y="2423137"/>
            <a:ext cx="4157958" cy="1166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3256386"/>
            <a:ext cx="6171429" cy="721336"/>
            <a:chOff x="857247" y="3256386"/>
            <a:chExt cx="6171429" cy="7213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247" y="3256386"/>
              <a:ext cx="6171429" cy="7213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8255" y="4069755"/>
            <a:ext cx="7327685" cy="22552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42986" y="2567400"/>
            <a:ext cx="6053456" cy="6053456"/>
            <a:chOff x="9842986" y="2567400"/>
            <a:chExt cx="6053456" cy="6053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986" y="2567400"/>
              <a:ext cx="6053456" cy="6053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7316456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66834"/>
            <a:ext cx="1573866" cy="19200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8964" y="332174"/>
            <a:ext cx="6960628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02928" y="2394220"/>
            <a:ext cx="4169333" cy="11685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1431" y="3457822"/>
            <a:ext cx="6884276" cy="19483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7" y="2313456"/>
            <a:ext cx="9182531" cy="6791409"/>
            <a:chOff x="857247" y="2313456"/>
            <a:chExt cx="9182531" cy="67914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7247" y="2313456"/>
              <a:ext cx="9182531" cy="6791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909" y="2291567"/>
            <a:ext cx="16633896" cy="14286"/>
            <a:chOff x="825909" y="2291567"/>
            <a:chExt cx="16633896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5909" y="9097261"/>
            <a:ext cx="16633896" cy="14286"/>
            <a:chOff x="825909" y="9097261"/>
            <a:chExt cx="1663389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1815" y="860872"/>
            <a:ext cx="7316456" cy="17351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42" y="666834"/>
            <a:ext cx="1573866" cy="19200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38964" y="332174"/>
            <a:ext cx="6960628" cy="85038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7527" y="2431718"/>
            <a:ext cx="4715462" cy="11669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4669" y="3574812"/>
            <a:ext cx="7370542" cy="55437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5909" y="2306313"/>
            <a:ext cx="5854275" cy="6790948"/>
            <a:chOff x="825909" y="2306313"/>
            <a:chExt cx="5854275" cy="67909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5909" y="2306313"/>
              <a:ext cx="5854275" cy="6790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2023-08-31T13:56:09Z</dcterms:created>
  <dcterms:modified xsi:type="dcterms:W3CDTF">2023-08-31T13:56:09Z</dcterms:modified>
</cp:coreProperties>
</file>